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286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Contract Monthly Claim System (CMCS)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932396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 3: Automation &amp; Database Integration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24124" y="541793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Jeron Okkers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|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ST10447759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| PROG6212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7071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70459"/>
            <a:ext cx="493740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Questions &amp; Discussion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24124" y="459271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appreciate your attention and welcome any questions or further discussion regarding the Contract Monthly Claim System.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10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3284458"/>
            <a:ext cx="994505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Overview: Streamlining Contractor Claims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53427" y="4240530"/>
            <a:ext cx="1312354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Contract Monthly Claim System (CMCS) is a web-based application meticulously designed to streamline the entire claim submission process for independent contractors. This presentation focuses on Part 3, where we elevate the system from a static prototype to a fully functional, database-driven solution.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3427" y="5515689"/>
            <a:ext cx="6454140" cy="2120503"/>
          </a:xfrm>
          <a:prstGeom prst="roundRect">
            <a:avLst>
              <a:gd name="adj" fmla="val 6899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8" y="5515689"/>
            <a:ext cx="121920" cy="21205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90613" y="5761434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 3 Focus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090613" y="6206966"/>
            <a:ext cx="5871210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Transitioning from a static prototype to a dynamic, database-driven application.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422833" y="5515689"/>
            <a:ext cx="6454140" cy="2120503"/>
          </a:xfrm>
          <a:prstGeom prst="roundRect">
            <a:avLst>
              <a:gd name="adj" fmla="val 6899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53" y="5515689"/>
            <a:ext cx="121920" cy="21205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60018" y="5761434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Objectives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760018" y="6206966"/>
            <a:ext cx="587121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Persistence (SQL Server)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760018" y="6626543"/>
            <a:ext cx="587121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Role-Based Security (HR, Lecturer, Coordinator, Manager)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760018" y="7046119"/>
            <a:ext cx="587121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 Automation (Calculations &amp; Validations)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093" y="824151"/>
            <a:ext cx="7653814" cy="1252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Enhancements: From Limitations to Solutions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45093" y="2395538"/>
            <a:ext cx="765381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 improvements have been made to address previous limitations, enhancing data integrity and user management.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5093" y="3528893"/>
            <a:ext cx="3005376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 2 Limitations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45093" y="4117419"/>
            <a:ext cx="356723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Storage: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In-memory lists meant data was lost on restart.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5093" y="4872871"/>
            <a:ext cx="3567232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Identity: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Hardcoded user simulation lacked real-world security.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5093" y="5968841"/>
            <a:ext cx="3567232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Rate Management: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Lecturers could manually type their rates, posing a risk of fraud.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839295" y="3528893"/>
            <a:ext cx="3005376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 3 Solutions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4839295" y="4117419"/>
            <a:ext cx="3567232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Server &amp; Entity Framework Core: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Ensures persistent and reliable data storage.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39295" y="5213390"/>
            <a:ext cx="3567232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ASP.NET Identity: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Provides secure login/logout and robust role-based access control.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39295" y="6309360"/>
            <a:ext cx="3567232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HR Automation: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Hourly rates are pulled securely from the database, non-editable by lecturers.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918" y="531138"/>
            <a:ext cx="9420820" cy="56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Architecture: Foundation of CMCS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5918" y="1485424"/>
            <a:ext cx="1327856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CMCS is built on a modern, robust technology stack, ensuring scalability, security, and maintainability.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5918" y="2011680"/>
            <a:ext cx="482798" cy="4827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5918" y="2735818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Framework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75918" y="3135749"/>
            <a:ext cx="651855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ASP.NET Core MVC (.NET 8.0) for a high-performance web application.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5810" y="2011680"/>
            <a:ext cx="482798" cy="4827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5810" y="2735818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35810" y="3135749"/>
            <a:ext cx="65186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Server LocalDB for reliable and persistent data storage.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918" y="3830955"/>
            <a:ext cx="482798" cy="48279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5918" y="4555093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ORM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75918" y="4955024"/>
            <a:ext cx="6518553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Entity Framework Core, employing a Code-First approach for database interactions.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5810" y="3830955"/>
            <a:ext cx="482798" cy="48279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5810" y="4555093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Authentication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435810" y="4955024"/>
            <a:ext cx="65186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Microsoft.AspNetCore.Identity for secure user management and access control.</a:t>
            </a:r>
            <a:endParaRPr lang="en-US" sz="15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918" y="5959197"/>
            <a:ext cx="482798" cy="48279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75918" y="6683335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675918" y="7083266"/>
            <a:ext cx="6518553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Razor Views, Bootstrap 5, and jQuery for a responsive and interactive user interface.</a:t>
            </a:r>
            <a:endParaRPr lang="en-US" sz="15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5810" y="5959197"/>
            <a:ext cx="482798" cy="48279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35810" y="6683335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</a:t>
            </a:r>
            <a:endParaRPr lang="en-US" sz="1750" dirty="0"/>
          </a:p>
        </p:txBody>
      </p:sp>
      <p:sp>
        <p:nvSpPr>
          <p:cNvPr id="21" name="Text 13"/>
          <p:cNvSpPr/>
          <p:nvPr/>
        </p:nvSpPr>
        <p:spPr>
          <a:xfrm>
            <a:off x="7435810" y="7083266"/>
            <a:ext cx="65186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[Authorize] attributes on Controllers to enforce granular role-based access.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454" y="458629"/>
            <a:ext cx="7285792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HR "Super User": Automation &amp; Security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82454" y="1280874"/>
            <a:ext cx="1346549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HR "Super User" functionality ensures stringent control over user management and hourly rates, critical for preventing payroll discrepancies.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454" y="1921431"/>
            <a:ext cx="5246370" cy="5246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82454" y="7354967"/>
            <a:ext cx="791682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8912900" y="1900595"/>
            <a:ext cx="5142548" cy="587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 1: HR Automation &amp; User Management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912900" y="2654141"/>
            <a:ext cx="5142548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Requirement: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HR must create users and strictly control hourly rates to ensure fairness and compliance.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8912900" y="3244810"/>
            <a:ext cx="5142548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Logic: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During the update process, the system verifies the user's role. If the user is not a Lecturer, their HourlyRate is forcibly set to 0 in the backend.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8912900" y="4101703"/>
            <a:ext cx="5142548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Benefit: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This prevents Coordinators or Managers from accidentally claiming rates and upholds data integrity, eliminating potential payroll errors.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179" y="528876"/>
            <a:ext cx="8719423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Lecturer Automation: Claims &amp; Validation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3179" y="1479233"/>
            <a:ext cx="1328404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claim processing for lecturers streamlines submissions while enforcing critical business rules.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79" y="2219682"/>
            <a:ext cx="5265777" cy="52657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32783" y="2195632"/>
            <a:ext cx="5031938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 2: Automated Claims &amp; Validation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932783" y="3066812"/>
            <a:ext cx="5031938" cy="938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Auto-Calculation: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controller securely retrieves the HourlyRate directly from the database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user.HourlyRate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), ignoring any form input to prevent tampering.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932783" y="4072652"/>
            <a:ext cx="5031938" cy="938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business rule is applied to check if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model.HoursWorked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exceeds 180, rejecting claims that breach the monthly limit.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932783" y="5078492"/>
            <a:ext cx="5031938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Benefit: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This eliminates manual input errors and automatically enforces company policy, ensuring compliance and accuracy.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179" y="528876"/>
            <a:ext cx="785395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Experience: Real-time Feedback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3179" y="1479233"/>
            <a:ext cx="1328404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Enhancing the user experience through client-side automation provides immediate feedback and prevents common errors.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79" y="2219682"/>
            <a:ext cx="5265777" cy="52657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32783" y="2195632"/>
            <a:ext cx="5031938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 3: User Experience (UX) Automation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932783" y="3066812"/>
            <a:ext cx="5031938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Feedback: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Utilized jQuery to listen for input changes on the "Hours Worked" field, instantly calculating and displaying the total payout.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932783" y="4057412"/>
            <a:ext cx="5031938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UI/UX: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Hourly Rate field is set to readonly, ensuring it cannot be manually altered. Users receive immediate feedback on their potential earnings without requiring form submission.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932783" y="5355788"/>
            <a:ext cx="5031938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Benefit: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Improves user satisfaction and reduces submission errors by providing transparent, instant calculations.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298" y="528995"/>
            <a:ext cx="9072443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Reporting: Professional Invoices &amp; Auditing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3298" y="1479471"/>
            <a:ext cx="132838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provides a robust reporting feature for HR, enabling the generation of clean, professional PDF reports for approved claims.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298" y="2219920"/>
            <a:ext cx="5266611" cy="52666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32783" y="2195870"/>
            <a:ext cx="447889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 4: Reporting &amp; Invoices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932783" y="2727603"/>
            <a:ext cx="5031819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Requirement: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HR needs to generate standardized PDF reports for all approved claims for auditing and record-keeping.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932783" y="3718203"/>
            <a:ext cx="5031819" cy="1246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dedicated "Approved Claims" view leverages CSS Media Queries (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@media print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to remove non-essential elements like sidebars, navigation, and buttons when printing.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932783" y="5031819"/>
            <a:ext cx="5031819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Benefit: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This allows the browser's native "Save as PDF" functionality to produce a clean, professional invoice without the need for complex external libraries, simplifying report generation.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666274"/>
            <a:ext cx="7713821" cy="1201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A Robust &amp; Automated System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15089" y="2174558"/>
            <a:ext cx="771382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CMCS has evolved into a secure, robust, and highly automated web application, addressing critical needs for contractor claim management.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5089" y="3058001"/>
            <a:ext cx="459700" cy="45970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695" y="3143607"/>
            <a:ext cx="288369" cy="2883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79101" y="3128129"/>
            <a:ext cx="240375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&amp; Robust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379101" y="3551039"/>
            <a:ext cx="704981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Ensuring data integrity and user authentication with advanced security features.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15089" y="4286488"/>
            <a:ext cx="459700" cy="45970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695" y="4372094"/>
            <a:ext cx="288369" cy="2883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79101" y="4356616"/>
            <a:ext cx="249840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Automated Workflows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379101" y="4779526"/>
            <a:ext cx="704981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Streamlining claim submissions, calculations, and policy enforcement.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15089" y="5514975"/>
            <a:ext cx="459700" cy="45970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695" y="5600581"/>
            <a:ext cx="288369" cy="28836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379101" y="5585103"/>
            <a:ext cx="327898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Clear Separation of Concerns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1379101" y="6008013"/>
            <a:ext cx="704981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HR for data, Lecturers for claims, and Admin for approvals.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715089" y="6743462"/>
            <a:ext cx="459700" cy="45970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695" y="6829068"/>
            <a:ext cx="288369" cy="28836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379101" y="6813590"/>
            <a:ext cx="240375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Production-Ready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1379101" y="7236500"/>
            <a:ext cx="704981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 and Identity integration confirm the system's readiness for deployment.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2025-11-19T13:58:42Z</dcterms:created>
  <dcterms:modified xsi:type="dcterms:W3CDTF">2025-11-19T13:58:42Z</dcterms:modified>
</cp:coreProperties>
</file>